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61447-E196-4745-B862-24B325BC8DC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B1495-DEA1-4C18-A7F0-8AC96D649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9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1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8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7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5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5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8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5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C3138-A3C8-404E-86C8-0E199D323B8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F3CD-941D-41D5-BF02-0B37FFAE11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424964394,&quot;Placement&quot;:&quot;Footer&quot;,&quot;Top&quot;:520.3781,&quot;Left&quot;:634.774353,&quot;SlideWidth&quot;:720,&quot;SlideHeight&quot;:540}">
            <a:extLst>
              <a:ext uri="{FF2B5EF4-FFF2-40B4-BE49-F238E27FC236}">
                <a16:creationId xmlns:a16="http://schemas.microsoft.com/office/drawing/2014/main" id="{994537FE-D828-4FAB-83BD-6CF608C01130}"/>
              </a:ext>
            </a:extLst>
          </p:cNvPr>
          <p:cNvSpPr txBox="1"/>
          <p:nvPr userDrawn="1"/>
        </p:nvSpPr>
        <p:spPr>
          <a:xfrm>
            <a:off x="8061634" y="66088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</a:p>
        </p:txBody>
      </p:sp>
    </p:spTree>
    <p:extLst>
      <p:ext uri="{BB962C8B-B14F-4D97-AF65-F5344CB8AC3E}">
        <p14:creationId xmlns:p14="http://schemas.microsoft.com/office/powerpoint/2010/main" val="42084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multifunctional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Tudor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Vladimirescu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6570" y="5715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165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>
            <a:solidFill>
              <a:srgbClr val="92D050"/>
            </a:solidFill>
          </a:ln>
          <a:effectLst>
            <a:outerShdw blurRad="114300" dist="38100" dir="2700000" algn="tl" rotWithShape="0">
              <a:schemeClr val="accent3">
                <a:lumMod val="75000"/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3600" b="1" dirty="0" err="1"/>
              <a:t>Locatia</a:t>
            </a:r>
            <a:r>
              <a:rPr lang="en-US" sz="3600" b="1" dirty="0"/>
              <a:t> </a:t>
            </a:r>
            <a:r>
              <a:rPr lang="en-US" sz="3600" b="1" dirty="0" err="1"/>
              <a:t>si</a:t>
            </a:r>
            <a:r>
              <a:rPr lang="en-US" sz="3600" b="1" dirty="0"/>
              <a:t> </a:t>
            </a:r>
            <a:r>
              <a:rPr lang="en-US" sz="3600" b="1" dirty="0" err="1"/>
              <a:t>situatia</a:t>
            </a:r>
            <a:r>
              <a:rPr lang="en-US" sz="3600" b="1" dirty="0"/>
              <a:t> </a:t>
            </a:r>
            <a:r>
              <a:rPr lang="en-US" sz="3600" b="1" dirty="0" err="1"/>
              <a:t>actuala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667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err="1">
                <a:solidFill>
                  <a:srgbClr val="92D050"/>
                </a:solidFill>
              </a:rPr>
              <a:t>Locatie</a:t>
            </a:r>
            <a:r>
              <a:rPr lang="en-US" sz="1800" b="1" dirty="0">
                <a:solidFill>
                  <a:srgbClr val="92D050"/>
                </a:solidFill>
              </a:rPr>
              <a:t>:</a:t>
            </a:r>
            <a:r>
              <a:rPr lang="en-US" sz="1800" b="1" dirty="0"/>
              <a:t> 		</a:t>
            </a:r>
            <a:r>
              <a:rPr lang="en-US" sz="1800" u="sng" dirty="0"/>
              <a:t>in </a:t>
            </a:r>
            <a:r>
              <a:rPr lang="en-US" sz="1800" u="sng" dirty="0" err="1"/>
              <a:t>vecinataea</a:t>
            </a:r>
            <a:r>
              <a:rPr lang="en-US" sz="1800" u="sng" dirty="0"/>
              <a:t> </a:t>
            </a:r>
            <a:r>
              <a:rPr lang="en-US" sz="1800" u="sng" dirty="0" err="1"/>
              <a:t>restaurantului</a:t>
            </a:r>
            <a:r>
              <a:rPr lang="en-US" sz="1800" u="sng" dirty="0"/>
              <a:t> </a:t>
            </a:r>
            <a:r>
              <a:rPr lang="en-US" sz="1800" u="sng" dirty="0" err="1"/>
              <a:t>Zahana</a:t>
            </a:r>
            <a:r>
              <a:rPr lang="en-US" sz="1800" u="sng" dirty="0"/>
              <a:t> – </a:t>
            </a:r>
            <a:r>
              <a:rPr lang="en-US" sz="1800" u="sng" dirty="0" err="1"/>
              <a:t>incinta</a:t>
            </a:r>
            <a:r>
              <a:rPr lang="en-US" sz="1800" u="sng" dirty="0"/>
              <a:t> </a:t>
            </a:r>
            <a:r>
              <a:rPr lang="en-US" sz="1800" u="sng" dirty="0" err="1"/>
              <a:t>bazinului</a:t>
            </a:r>
            <a:r>
              <a:rPr lang="en-US" sz="1800" u="sng" dirty="0"/>
              <a:t> din Tudor</a:t>
            </a:r>
          </a:p>
          <a:p>
            <a:pPr marL="0" indent="0">
              <a:buNone/>
            </a:pPr>
            <a:r>
              <a:rPr lang="en-US" sz="1800" b="1" dirty="0" err="1">
                <a:solidFill>
                  <a:srgbClr val="92D050"/>
                </a:solidFill>
              </a:rPr>
              <a:t>Suprafata</a:t>
            </a:r>
            <a:r>
              <a:rPr lang="en-US" sz="1800" b="1" dirty="0">
                <a:solidFill>
                  <a:srgbClr val="92D050"/>
                </a:solidFill>
              </a:rPr>
              <a:t> :</a:t>
            </a:r>
            <a:r>
              <a:rPr lang="en-US" sz="1800" b="1" dirty="0"/>
              <a:t> 	</a:t>
            </a:r>
            <a:r>
              <a:rPr lang="en-US" sz="1800" b="1" u="sng" dirty="0" err="1"/>
              <a:t>Aprox</a:t>
            </a:r>
            <a:r>
              <a:rPr lang="en-US" sz="1800" b="1" u="sng" dirty="0"/>
              <a:t> 600 </a:t>
            </a:r>
            <a:r>
              <a:rPr lang="en-US" sz="1800" b="1" u="sng" dirty="0" err="1"/>
              <a:t>mp</a:t>
            </a:r>
            <a:endParaRPr lang="en-US" sz="18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92D050"/>
                </a:solidFill>
              </a:rPr>
              <a:t>Stadiul</a:t>
            </a:r>
            <a:r>
              <a:rPr lang="en-US" sz="1800" b="1" dirty="0">
                <a:solidFill>
                  <a:srgbClr val="92D050"/>
                </a:solidFill>
              </a:rPr>
              <a:t> </a:t>
            </a:r>
            <a:r>
              <a:rPr lang="en-US" sz="1800" b="1" dirty="0" err="1">
                <a:solidFill>
                  <a:srgbClr val="92D050"/>
                </a:solidFill>
              </a:rPr>
              <a:t>terenului</a:t>
            </a:r>
            <a:r>
              <a:rPr lang="en-US" sz="1800" b="1" dirty="0">
                <a:solidFill>
                  <a:srgbClr val="92D050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1800" dirty="0"/>
              <a:t>		</a:t>
            </a:r>
            <a:r>
              <a:rPr lang="en-US" sz="1800" dirty="0" err="1"/>
              <a:t>Spatiu</a:t>
            </a:r>
            <a:r>
              <a:rPr lang="en-US" sz="1800" dirty="0"/>
              <a:t> </a:t>
            </a:r>
            <a:r>
              <a:rPr lang="en-US" sz="1800" dirty="0" err="1"/>
              <a:t>verde</a:t>
            </a:r>
            <a:r>
              <a:rPr lang="en-US" sz="1800" dirty="0"/>
              <a:t>, </a:t>
            </a:r>
            <a:r>
              <a:rPr lang="en-US" sz="1800" dirty="0" err="1"/>
              <a:t>neamenajat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neintretinut</a:t>
            </a:r>
            <a:r>
              <a:rPr lang="en-US" sz="1800" dirty="0"/>
              <a:t> in mod </a:t>
            </a:r>
            <a:r>
              <a:rPr lang="en-US" sz="1800" dirty="0" err="1"/>
              <a:t>organizat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                  Zone de </a:t>
            </a:r>
            <a:r>
              <a:rPr lang="en-US" sz="1800" dirty="0" err="1"/>
              <a:t>acces</a:t>
            </a:r>
            <a:r>
              <a:rPr lang="en-US" sz="1800" dirty="0"/>
              <a:t> </a:t>
            </a:r>
            <a:r>
              <a:rPr lang="en-US" sz="1800" dirty="0" err="1"/>
              <a:t>pline</a:t>
            </a:r>
            <a:r>
              <a:rPr lang="en-US" sz="1800" dirty="0"/>
              <a:t> de </a:t>
            </a:r>
            <a:r>
              <a:rPr lang="en-US" sz="1800" dirty="0" err="1"/>
              <a:t>ierburi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                  </a:t>
            </a:r>
            <a:r>
              <a:rPr lang="en-US" sz="1800" dirty="0" err="1"/>
              <a:t>Spatiu</a:t>
            </a:r>
            <a:r>
              <a:rPr lang="en-US" sz="1800" dirty="0"/>
              <a:t> de </a:t>
            </a:r>
            <a:r>
              <a:rPr lang="en-US" sz="1800" dirty="0" err="1"/>
              <a:t>depozitare</a:t>
            </a:r>
            <a:r>
              <a:rPr lang="en-US" sz="1800" dirty="0"/>
              <a:t> </a:t>
            </a:r>
            <a:r>
              <a:rPr lang="en-US" sz="1800" dirty="0" err="1"/>
              <a:t>neamenajat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                   </a:t>
            </a:r>
          </a:p>
          <a:p>
            <a:pPr marL="0" indent="0">
              <a:buNone/>
            </a:pPr>
            <a:r>
              <a:rPr lang="en-US" sz="1800" dirty="0"/>
              <a:t>		</a:t>
            </a:r>
          </a:p>
        </p:txBody>
      </p:sp>
      <p:pic>
        <p:nvPicPr>
          <p:cNvPr id="10" name="Picture 9" descr="C:\Users\_OK\Desktop\usr\bugetare 22-23\New folder\IMG_20210715_1320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2"/>
            <a:ext cx="4038600" cy="197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_OK\Desktop\usr\bugetare 22-23\New folder\IMG_20210715_1320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1"/>
            <a:ext cx="4264025" cy="199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71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/>
              <a:t>Propuneri</a:t>
            </a:r>
            <a:r>
              <a:rPr lang="en-US" sz="3600" b="1" dirty="0"/>
              <a:t> – </a:t>
            </a:r>
            <a:r>
              <a:rPr lang="en-US" sz="3600" dirty="0" err="1"/>
              <a:t>Amenjare</a:t>
            </a:r>
            <a:r>
              <a:rPr lang="en-US" sz="3600" dirty="0"/>
              <a:t> </a:t>
            </a:r>
            <a:r>
              <a:rPr lang="en-US" sz="3600" dirty="0" err="1"/>
              <a:t>spatiu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43786"/>
            <a:ext cx="8229600" cy="1357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B050"/>
                </a:solidFill>
              </a:rPr>
              <a:t>Ce se </a:t>
            </a:r>
            <a:r>
              <a:rPr lang="en-US" sz="1600" b="1" dirty="0" err="1">
                <a:solidFill>
                  <a:srgbClr val="00B050"/>
                </a:solidFill>
              </a:rPr>
              <a:t>poate</a:t>
            </a:r>
            <a:r>
              <a:rPr lang="en-US" sz="1600" b="1" dirty="0">
                <a:solidFill>
                  <a:srgbClr val="00B050"/>
                </a:solidFill>
              </a:rPr>
              <a:t> face </a:t>
            </a:r>
            <a:r>
              <a:rPr lang="en-US" sz="1600" dirty="0"/>
              <a:t>pe </a:t>
            </a:r>
            <a:r>
              <a:rPr lang="en-US" sz="1600" dirty="0" err="1"/>
              <a:t>acest</a:t>
            </a:r>
            <a:r>
              <a:rPr lang="en-US" sz="1600" dirty="0"/>
              <a:t> </a:t>
            </a:r>
            <a:r>
              <a:rPr lang="en-US" sz="1600" dirty="0" err="1"/>
              <a:t>teren</a:t>
            </a:r>
            <a:r>
              <a:rPr lang="en-US" sz="1600" dirty="0"/>
              <a:t>? Un </a:t>
            </a:r>
            <a:r>
              <a:rPr lang="en-US" sz="1600" dirty="0" err="1"/>
              <a:t>teren</a:t>
            </a:r>
            <a:r>
              <a:rPr lang="en-US" sz="1600" dirty="0"/>
              <a:t> </a:t>
            </a:r>
            <a:r>
              <a:rPr lang="en-US" sz="1600" dirty="0" err="1"/>
              <a:t>teren</a:t>
            </a:r>
            <a:r>
              <a:rPr lang="en-US" sz="1600" dirty="0"/>
              <a:t> multifunctional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fotbal</a:t>
            </a:r>
            <a:r>
              <a:rPr lang="en-US" sz="1600" dirty="0"/>
              <a:t> </a:t>
            </a:r>
            <a:r>
              <a:rPr lang="en-US" sz="1600" dirty="0" err="1"/>
              <a:t>baschet</a:t>
            </a:r>
            <a:r>
              <a:rPr lang="en-US" sz="1600" dirty="0"/>
              <a:t> </a:t>
            </a:r>
            <a:r>
              <a:rPr lang="en-US" sz="1600" dirty="0" err="1"/>
              <a:t>tenis</a:t>
            </a:r>
            <a:r>
              <a:rPr lang="en-US" sz="1600" dirty="0"/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B050"/>
                </a:solidFill>
              </a:rPr>
              <a:t>De </a:t>
            </a:r>
            <a:r>
              <a:rPr lang="en-US" sz="1600" b="1" dirty="0" err="1">
                <a:solidFill>
                  <a:srgbClr val="00B050"/>
                </a:solidFill>
              </a:rPr>
              <a:t>ce</a:t>
            </a:r>
            <a:r>
              <a:rPr lang="en-US" sz="1600" b="1" dirty="0">
                <a:solidFill>
                  <a:srgbClr val="00B050"/>
                </a:solidFill>
              </a:rPr>
              <a:t>? </a:t>
            </a:r>
            <a:r>
              <a:rPr lang="en-US" sz="1600" dirty="0" err="1"/>
              <a:t>Copii</a:t>
            </a:r>
            <a:r>
              <a:rPr lang="en-US" sz="1600" dirty="0"/>
              <a:t> din zona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parintii</a:t>
            </a:r>
            <a:r>
              <a:rPr lang="en-US" sz="1600" dirty="0"/>
              <a:t> nu au </a:t>
            </a:r>
            <a:r>
              <a:rPr lang="en-US" sz="1600" dirty="0" err="1"/>
              <a:t>unde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isi</a:t>
            </a:r>
            <a:r>
              <a:rPr lang="en-US" sz="1600" dirty="0"/>
              <a:t> </a:t>
            </a:r>
            <a:r>
              <a:rPr lang="en-US" sz="1600" dirty="0" err="1"/>
              <a:t>petreaca</a:t>
            </a:r>
            <a:r>
              <a:rPr lang="en-US" sz="1600" dirty="0"/>
              <a:t> </a:t>
            </a:r>
            <a:r>
              <a:rPr lang="en-US" sz="1600" dirty="0" err="1"/>
              <a:t>timpul</a:t>
            </a:r>
            <a:r>
              <a:rPr lang="en-US" sz="1600" dirty="0"/>
              <a:t> liber.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Curtea</a:t>
            </a:r>
            <a:r>
              <a:rPr lang="en-US" sz="1600" dirty="0"/>
              <a:t> </a:t>
            </a:r>
            <a:r>
              <a:rPr lang="en-US" sz="1600" dirty="0" err="1"/>
              <a:t>scolii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in </a:t>
            </a:r>
            <a:r>
              <a:rPr lang="en-US" sz="1600" dirty="0" err="1"/>
              <a:t>permamenta</a:t>
            </a:r>
            <a:r>
              <a:rPr lang="en-US" sz="1600" dirty="0"/>
              <a:t> </a:t>
            </a:r>
            <a:r>
              <a:rPr lang="en-US" sz="1600" dirty="0" err="1"/>
              <a:t>ocupata</a:t>
            </a:r>
            <a:r>
              <a:rPr lang="en-US" sz="1600" dirty="0"/>
              <a:t>, </a:t>
            </a:r>
            <a:r>
              <a:rPr lang="en-US" sz="1600" dirty="0" err="1"/>
              <a:t>iar</a:t>
            </a:r>
            <a:r>
              <a:rPr lang="en-US" sz="1600" dirty="0"/>
              <a:t> </a:t>
            </a:r>
            <a:r>
              <a:rPr lang="en-US" sz="1600" dirty="0" err="1"/>
              <a:t>directorii</a:t>
            </a:r>
            <a:r>
              <a:rPr lang="en-US" sz="1600" dirty="0"/>
              <a:t> </a:t>
            </a:r>
            <a:r>
              <a:rPr lang="en-US" sz="1600" dirty="0" err="1"/>
              <a:t>acestor</a:t>
            </a:r>
            <a:r>
              <a:rPr lang="en-US" sz="1600" dirty="0"/>
              <a:t> </a:t>
            </a:r>
            <a:r>
              <a:rPr lang="en-US" sz="1600" dirty="0" err="1"/>
              <a:t>institutii</a:t>
            </a:r>
            <a:r>
              <a:rPr lang="en-US" sz="1600" dirty="0"/>
              <a:t> nu </a:t>
            </a:r>
            <a:r>
              <a:rPr lang="en-US" sz="1600" dirty="0" err="1"/>
              <a:t>isi</a:t>
            </a:r>
            <a:r>
              <a:rPr lang="en-US" sz="1600" dirty="0"/>
              <a:t> </a:t>
            </a:r>
            <a:r>
              <a:rPr lang="en-US" sz="1600" dirty="0" err="1"/>
              <a:t>doresc</a:t>
            </a:r>
            <a:r>
              <a:rPr lang="en-US" sz="1600" dirty="0"/>
              <a:t> </a:t>
            </a:r>
            <a:r>
              <a:rPr lang="en-US" sz="1600" dirty="0" err="1"/>
              <a:t>copii</a:t>
            </a:r>
            <a:r>
              <a:rPr lang="en-US" sz="1600" dirty="0"/>
              <a:t> din exterior sub </a:t>
            </a:r>
            <a:r>
              <a:rPr lang="en-US" sz="1600" dirty="0" err="1"/>
              <a:t>pretextul</a:t>
            </a:r>
            <a:r>
              <a:rPr lang="en-US" sz="1600" dirty="0"/>
              <a:t> ca </a:t>
            </a:r>
            <a:r>
              <a:rPr lang="en-US" sz="1600" dirty="0" err="1"/>
              <a:t>acestia</a:t>
            </a:r>
            <a:r>
              <a:rPr lang="en-US" sz="1600" dirty="0"/>
              <a:t> </a:t>
            </a:r>
            <a:r>
              <a:rPr lang="en-US" sz="1600" dirty="0" err="1"/>
              <a:t>distrug</a:t>
            </a:r>
            <a:r>
              <a:rPr lang="en-US" sz="1600" dirty="0"/>
              <a:t>; in </a:t>
            </a:r>
            <a:r>
              <a:rPr lang="en-US" sz="1600" dirty="0" err="1"/>
              <a:t>salile</a:t>
            </a:r>
            <a:r>
              <a:rPr lang="en-US" sz="1600" dirty="0"/>
              <a:t> de sport nu </a:t>
            </a:r>
            <a:r>
              <a:rPr lang="en-US" sz="1600" dirty="0" err="1"/>
              <a:t>poate</a:t>
            </a:r>
            <a:r>
              <a:rPr lang="en-US" sz="1600" dirty="0"/>
              <a:t> fi </a:t>
            </a:r>
            <a:r>
              <a:rPr lang="en-US" sz="1600" dirty="0" err="1"/>
              <a:t>vorba</a:t>
            </a:r>
            <a:r>
              <a:rPr lang="en-US" sz="1600" dirty="0"/>
              <a:t> de </a:t>
            </a:r>
            <a:r>
              <a:rPr lang="en-US" sz="1600" dirty="0" err="1"/>
              <a:t>acces</a:t>
            </a:r>
            <a:r>
              <a:rPr lang="en-US" sz="1600" dirty="0"/>
              <a:t> liber; </a:t>
            </a:r>
            <a:r>
              <a:rPr lang="en-US" sz="1600" dirty="0" err="1"/>
              <a:t>parcarile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asa</a:t>
            </a:r>
            <a:r>
              <a:rPr lang="en-US" sz="1600" dirty="0"/>
              <a:t> </a:t>
            </a:r>
            <a:r>
              <a:rPr lang="en-US" sz="1600" dirty="0" err="1"/>
              <a:t>putine</a:t>
            </a:r>
            <a:r>
              <a:rPr lang="en-US" sz="1600" dirty="0"/>
              <a:t> </a:t>
            </a:r>
            <a:r>
              <a:rPr lang="en-US" sz="1600" dirty="0" err="1"/>
              <a:t>reprezinta</a:t>
            </a:r>
            <a:r>
              <a:rPr lang="en-US" sz="1600" dirty="0"/>
              <a:t> un real </a:t>
            </a:r>
            <a:r>
              <a:rPr lang="en-US" sz="1600" dirty="0" err="1"/>
              <a:t>pericol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copii</a:t>
            </a:r>
            <a:r>
              <a:rPr lang="en-US" sz="1600" dirty="0"/>
              <a:t>, </a:t>
            </a:r>
            <a:r>
              <a:rPr lang="en-US" sz="1600" dirty="0" err="1"/>
              <a:t>astfel</a:t>
            </a:r>
            <a:r>
              <a:rPr lang="en-US" sz="1600" dirty="0"/>
              <a:t> ca </a:t>
            </a:r>
            <a:r>
              <a:rPr lang="en-US" sz="1600" dirty="0" err="1"/>
              <a:t>apare</a:t>
            </a:r>
            <a:r>
              <a:rPr lang="en-US" sz="1600" dirty="0"/>
              <a:t> </a:t>
            </a:r>
            <a:r>
              <a:rPr lang="en-US" sz="1600" dirty="0" err="1"/>
              <a:t>necesiutatea</a:t>
            </a:r>
            <a:r>
              <a:rPr lang="en-US" sz="1600" dirty="0"/>
              <a:t> </a:t>
            </a:r>
            <a:r>
              <a:rPr lang="en-US" sz="1600" dirty="0" err="1"/>
              <a:t>construirii</a:t>
            </a:r>
            <a:r>
              <a:rPr lang="en-US" sz="1600" dirty="0"/>
              <a:t> </a:t>
            </a:r>
            <a:r>
              <a:rPr lang="en-US" sz="1600" dirty="0" err="1"/>
              <a:t>unor</a:t>
            </a:r>
            <a:r>
              <a:rPr lang="en-US" sz="1600" dirty="0"/>
              <a:t> </a:t>
            </a:r>
            <a:r>
              <a:rPr lang="en-US" sz="1600" dirty="0" err="1"/>
              <a:t>astfel</a:t>
            </a:r>
            <a:r>
              <a:rPr lang="en-US" sz="1600" dirty="0"/>
              <a:t> de </a:t>
            </a:r>
            <a:r>
              <a:rPr lang="en-US" sz="1600" dirty="0" err="1"/>
              <a:t>terenuri</a:t>
            </a:r>
            <a:r>
              <a:rPr lang="en-US" sz="1600" dirty="0"/>
              <a:t> in </a:t>
            </a:r>
            <a:r>
              <a:rPr lang="en-US" sz="1600" dirty="0" err="1"/>
              <a:t>cartiere</a:t>
            </a:r>
            <a:r>
              <a:rPr lang="en-US" sz="1600" dirty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In </a:t>
            </a:r>
            <a:r>
              <a:rPr lang="en-US" sz="1600" dirty="0" err="1"/>
              <a:t>acest</a:t>
            </a:r>
            <a:r>
              <a:rPr lang="en-US" sz="1600" dirty="0"/>
              <a:t> moment in </a:t>
            </a:r>
            <a:r>
              <a:rPr lang="en-US" sz="1600" dirty="0" err="1"/>
              <a:t>cartier</a:t>
            </a:r>
            <a:r>
              <a:rPr lang="en-US" sz="1600" dirty="0"/>
              <a:t> nu </a:t>
            </a:r>
            <a:r>
              <a:rPr lang="en-US" sz="1600" dirty="0" err="1"/>
              <a:t>exista</a:t>
            </a:r>
            <a:r>
              <a:rPr lang="en-US" sz="1600" dirty="0"/>
              <a:t> un </a:t>
            </a:r>
            <a:r>
              <a:rPr lang="en-US" sz="1600" dirty="0" err="1"/>
              <a:t>astfel</a:t>
            </a:r>
            <a:r>
              <a:rPr lang="en-US" sz="1600" dirty="0"/>
              <a:t> de </a:t>
            </a:r>
            <a:r>
              <a:rPr lang="en-US" sz="1600" dirty="0" err="1"/>
              <a:t>spatiu</a:t>
            </a:r>
            <a:r>
              <a:rPr lang="en-US" sz="1600" dirty="0"/>
              <a:t> de </a:t>
            </a:r>
            <a:r>
              <a:rPr lang="en-US" sz="1600" dirty="0" err="1"/>
              <a:t>joaca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copii</a:t>
            </a:r>
            <a:r>
              <a:rPr lang="en-US" sz="1600" dirty="0"/>
              <a:t>, </a:t>
            </a:r>
            <a:r>
              <a:rPr lang="en-US" sz="1600" dirty="0" err="1"/>
              <a:t>dar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adulti</a:t>
            </a:r>
            <a:r>
              <a:rPr lang="en-US" sz="1600" dirty="0"/>
              <a:t>.</a:t>
            </a:r>
          </a:p>
        </p:txBody>
      </p:sp>
      <p:pic>
        <p:nvPicPr>
          <p:cNvPr id="5" name="Picture 4" descr="C:\Users\_OK\Desktop\usr\bugetare 22-23\New folder\Screenshot_20220928_104826_com.google.android.apps.map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r="5607"/>
          <a:stretch/>
        </p:blipFill>
        <p:spPr bwMode="auto">
          <a:xfrm>
            <a:off x="1295400" y="3200400"/>
            <a:ext cx="6172200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_OK\Desktop\usr\bugetare 22-23\New folder\teren multifunctional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124554">
            <a:off x="4450447" y="4316802"/>
            <a:ext cx="784110" cy="1128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335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/>
              <a:t>Propunere</a:t>
            </a:r>
            <a:r>
              <a:rPr lang="en-US" sz="3600" b="1" dirty="0"/>
              <a:t> – </a:t>
            </a:r>
            <a:r>
              <a:rPr lang="en-US" sz="3600" dirty="0" err="1"/>
              <a:t>Amenjare</a:t>
            </a:r>
            <a:r>
              <a:rPr lang="en-US" sz="3600" dirty="0"/>
              <a:t> </a:t>
            </a:r>
            <a:r>
              <a:rPr lang="en-US" sz="3600" dirty="0" err="1"/>
              <a:t>spatiu</a:t>
            </a:r>
            <a:r>
              <a:rPr lang="en-US" sz="3600" dirty="0"/>
              <a:t> 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01748"/>
            <a:ext cx="8382000" cy="327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err="1"/>
              <a:t>Pentru</a:t>
            </a:r>
            <a:r>
              <a:rPr lang="en-US" sz="1800" dirty="0"/>
              <a:t> a se </a:t>
            </a:r>
            <a:r>
              <a:rPr lang="en-US" sz="1800" dirty="0" err="1"/>
              <a:t>putea</a:t>
            </a:r>
            <a:r>
              <a:rPr lang="en-US" sz="1800" dirty="0"/>
              <a:t> face un </a:t>
            </a:r>
            <a:r>
              <a:rPr lang="en-US" sz="1800" dirty="0" err="1"/>
              <a:t>teren</a:t>
            </a:r>
            <a:r>
              <a:rPr lang="en-US" sz="1800" dirty="0"/>
              <a:t> multifunctional </a:t>
            </a:r>
            <a:r>
              <a:rPr lang="en-US" sz="1800" dirty="0" err="1"/>
              <a:t>vor</a:t>
            </a:r>
            <a:r>
              <a:rPr lang="en-US" sz="1800" dirty="0"/>
              <a:t> </a:t>
            </a:r>
            <a:r>
              <a:rPr lang="en-US" sz="1800" dirty="0" err="1"/>
              <a:t>trebui</a:t>
            </a:r>
            <a:r>
              <a:rPr lang="en-US" sz="1800" dirty="0"/>
              <a:t> </a:t>
            </a:r>
            <a:r>
              <a:rPr lang="en-US" sz="1800" dirty="0" err="1"/>
              <a:t>facute</a:t>
            </a:r>
            <a:r>
              <a:rPr lang="en-US" sz="1800" dirty="0"/>
              <a:t> </a:t>
            </a:r>
            <a:r>
              <a:rPr lang="en-US" sz="1800" dirty="0" err="1"/>
              <a:t>cateva</a:t>
            </a:r>
            <a:r>
              <a:rPr lang="en-US" sz="1800" dirty="0"/>
              <a:t> </a:t>
            </a:r>
            <a:r>
              <a:rPr lang="en-US" sz="1800" dirty="0" err="1"/>
              <a:t>lucrari</a:t>
            </a:r>
            <a:r>
              <a:rPr lang="en-US" sz="1800" dirty="0"/>
              <a:t>: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US" sz="1800" dirty="0" err="1"/>
              <a:t>Curatarea</a:t>
            </a:r>
            <a:r>
              <a:rPr lang="en-US" sz="1800" dirty="0"/>
              <a:t> </a:t>
            </a:r>
            <a:r>
              <a:rPr lang="en-US" sz="1800" dirty="0" err="1"/>
              <a:t>terenului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aducere</a:t>
            </a:r>
            <a:r>
              <a:rPr lang="en-US" sz="1800" dirty="0"/>
              <a:t> la </a:t>
            </a:r>
            <a:r>
              <a:rPr lang="en-US" sz="1800" dirty="0" err="1"/>
              <a:t>cota</a:t>
            </a:r>
            <a:r>
              <a:rPr lang="en-US" sz="1800" dirty="0"/>
              <a:t> “0”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US" sz="1800" dirty="0" err="1"/>
              <a:t>Pregatitre</a:t>
            </a:r>
            <a:r>
              <a:rPr lang="en-US" sz="1800" dirty="0"/>
              <a:t> </a:t>
            </a:r>
            <a:r>
              <a:rPr lang="en-US" sz="1800" dirty="0" err="1"/>
              <a:t>teren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montaj</a:t>
            </a:r>
            <a:r>
              <a:rPr lang="en-US" sz="1800" dirty="0"/>
              <a:t> </a:t>
            </a:r>
            <a:r>
              <a:rPr lang="en-US" sz="1800" dirty="0" err="1"/>
              <a:t>teren</a:t>
            </a:r>
            <a:r>
              <a:rPr lang="en-US" sz="1800" dirty="0"/>
              <a:t> </a:t>
            </a:r>
            <a:r>
              <a:rPr lang="en-US" sz="1800" dirty="0" err="1"/>
              <a:t>sintetic</a:t>
            </a:r>
            <a:endParaRPr lang="en-US" sz="18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US" sz="1800" dirty="0" err="1"/>
              <a:t>Montajul</a:t>
            </a:r>
            <a:r>
              <a:rPr lang="en-US" sz="1800" dirty="0"/>
              <a:t> </a:t>
            </a:r>
            <a:r>
              <a:rPr lang="en-US" sz="1800" dirty="0" err="1"/>
              <a:t>Terenului</a:t>
            </a:r>
            <a:r>
              <a:rPr lang="en-US" sz="1800" dirty="0"/>
              <a:t> </a:t>
            </a:r>
            <a:r>
              <a:rPr lang="en-US" sz="1800" dirty="0" err="1"/>
              <a:t>sintec</a:t>
            </a:r>
            <a:endParaRPr lang="en-US" sz="18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US" sz="1800" dirty="0" err="1"/>
              <a:t>Montaj</a:t>
            </a:r>
            <a:r>
              <a:rPr lang="en-US" sz="1800" dirty="0"/>
              <a:t> </a:t>
            </a:r>
            <a:r>
              <a:rPr lang="en-US" sz="1800" dirty="0" err="1"/>
              <a:t>gard</a:t>
            </a:r>
            <a:r>
              <a:rPr lang="en-US" sz="1800" dirty="0"/>
              <a:t> </a:t>
            </a:r>
            <a:r>
              <a:rPr lang="en-US" sz="1800" dirty="0" err="1"/>
              <a:t>imprejmuitor</a:t>
            </a:r>
            <a:endParaRPr lang="en-US" sz="18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US" sz="1800" dirty="0" err="1"/>
              <a:t>Instalarea</a:t>
            </a:r>
            <a:r>
              <a:rPr lang="en-US" sz="1800" dirty="0"/>
              <a:t> </a:t>
            </a:r>
            <a:r>
              <a:rPr lang="en-US" sz="1800" dirty="0" err="1"/>
              <a:t>portilor</a:t>
            </a:r>
            <a:r>
              <a:rPr lang="en-US" sz="1800" dirty="0"/>
              <a:t> de </a:t>
            </a:r>
            <a:r>
              <a:rPr lang="en-US" sz="1800" dirty="0" err="1"/>
              <a:t>fotbal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a </a:t>
            </a:r>
            <a:r>
              <a:rPr lang="en-US" sz="1800" dirty="0" err="1"/>
              <a:t>cosurilor</a:t>
            </a:r>
            <a:r>
              <a:rPr lang="en-US" sz="1800" dirty="0"/>
              <a:t> de </a:t>
            </a:r>
            <a:r>
              <a:rPr lang="en-US" sz="1800" dirty="0" err="1"/>
              <a:t>baschet</a:t>
            </a:r>
            <a:endParaRPr lang="en-US" sz="18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en-US" sz="1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4219373"/>
            <a:ext cx="3152971" cy="1292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 err="1">
                <a:solidFill>
                  <a:srgbClr val="00B050"/>
                </a:solidFill>
              </a:rPr>
              <a:t>Instalarea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iluminatului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terenului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se </a:t>
            </a:r>
            <a:r>
              <a:rPr lang="en-US" sz="1800" dirty="0" err="1"/>
              <a:t>poate</a:t>
            </a:r>
            <a:r>
              <a:rPr lang="en-US" sz="1800" dirty="0"/>
              <a:t> face </a:t>
            </a:r>
            <a:r>
              <a:rPr lang="en-US" sz="1800" dirty="0" err="1"/>
              <a:t>folosind</a:t>
            </a:r>
            <a:r>
              <a:rPr lang="en-US" sz="1800" dirty="0"/>
              <a:t> </a:t>
            </a:r>
            <a:r>
              <a:rPr lang="it-IT" sz="1800" dirty="0"/>
              <a:t>stalpi de iluminat cu panouri fotovoltaice, montati pe laturile terenului</a:t>
            </a:r>
          </a:p>
        </p:txBody>
      </p:sp>
      <p:sp>
        <p:nvSpPr>
          <p:cNvPr id="5" name="AutoShape 4" descr="Stalp iluminat sistem iluminat solar panou policristalin ..."/>
          <p:cNvSpPr>
            <a:spLocks noChangeAspect="1" noChangeArrowheads="1"/>
          </p:cNvSpPr>
          <p:nvPr/>
        </p:nvSpPr>
        <p:spPr bwMode="auto">
          <a:xfrm>
            <a:off x="155575" y="-830263"/>
            <a:ext cx="24098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Stalp iluminat sistem iluminat solar panou policristalin ..."/>
          <p:cNvSpPr>
            <a:spLocks noChangeAspect="1" noChangeArrowheads="1"/>
          </p:cNvSpPr>
          <p:nvPr/>
        </p:nvSpPr>
        <p:spPr bwMode="auto">
          <a:xfrm>
            <a:off x="307975" y="-677863"/>
            <a:ext cx="24098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Solar LED Road Lights at Rs 15500/piece | Solar LED Street Ligh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71" y="3401863"/>
            <a:ext cx="1876229" cy="18762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69A490-74E4-4F0B-9EA1-22B5B5890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61" y="3429000"/>
            <a:ext cx="2129139" cy="19367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A223A9-6E48-432E-9EB0-ABAE30F2056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/>
              <a:t>Propunere</a:t>
            </a:r>
            <a:r>
              <a:rPr lang="en-US" sz="3600" b="1" dirty="0"/>
              <a:t> – </a:t>
            </a:r>
            <a:r>
              <a:rPr lang="en-US" sz="3600" dirty="0" err="1"/>
              <a:t>Amenjare</a:t>
            </a:r>
            <a:r>
              <a:rPr lang="en-US" sz="3600" dirty="0"/>
              <a:t> </a:t>
            </a:r>
            <a:r>
              <a:rPr lang="en-US" sz="3600" dirty="0" err="1"/>
              <a:t>spatiu</a:t>
            </a:r>
            <a:r>
              <a:rPr lang="en-US" sz="3600" dirty="0"/>
              <a:t> </a:t>
            </a:r>
            <a:endParaRPr lang="en-US" sz="36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8361F8-1C2C-404C-83E3-5BE196FB8908}"/>
              </a:ext>
            </a:extLst>
          </p:cNvPr>
          <p:cNvSpPr txBox="1">
            <a:spLocks/>
          </p:cNvSpPr>
          <p:nvPr/>
        </p:nvSpPr>
        <p:spPr>
          <a:xfrm>
            <a:off x="457200" y="1101749"/>
            <a:ext cx="8382000" cy="240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/>
              <a:t>In plus fata de </a:t>
            </a:r>
            <a:r>
              <a:rPr lang="en-US" sz="1700" dirty="0" err="1"/>
              <a:t>aceste</a:t>
            </a:r>
            <a:r>
              <a:rPr lang="en-US" sz="1700" dirty="0"/>
              <a:t> </a:t>
            </a:r>
            <a:r>
              <a:rPr lang="en-US" sz="1700" dirty="0" err="1"/>
              <a:t>lucrari</a:t>
            </a:r>
            <a:r>
              <a:rPr lang="en-US" sz="1700" dirty="0"/>
              <a:t> </a:t>
            </a:r>
            <a:r>
              <a:rPr lang="en-US" sz="1700" dirty="0" err="1"/>
              <a:t>va</a:t>
            </a:r>
            <a:r>
              <a:rPr lang="en-US" sz="1700" dirty="0"/>
              <a:t> </a:t>
            </a:r>
            <a:r>
              <a:rPr lang="en-US" sz="1700" dirty="0" err="1"/>
              <a:t>trebui</a:t>
            </a:r>
            <a:r>
              <a:rPr lang="en-US" sz="1700" dirty="0"/>
              <a:t> </a:t>
            </a:r>
            <a:r>
              <a:rPr lang="en-US" sz="1700" dirty="0" err="1"/>
              <a:t>pregatita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parte de </a:t>
            </a:r>
            <a:r>
              <a:rPr lang="en-US" sz="1700" dirty="0" err="1"/>
              <a:t>supraveghere</a:t>
            </a:r>
            <a:r>
              <a:rPr lang="en-US" sz="1700" dirty="0"/>
              <a:t> a </a:t>
            </a:r>
            <a:r>
              <a:rPr lang="en-US" sz="1700" dirty="0" err="1"/>
              <a:t>zonei</a:t>
            </a:r>
            <a:r>
              <a:rPr lang="en-US" sz="1700" dirty="0"/>
              <a:t> (</a:t>
            </a:r>
            <a:r>
              <a:rPr lang="en-US" sz="1700" dirty="0" err="1"/>
              <a:t>poate</a:t>
            </a:r>
            <a:r>
              <a:rPr lang="en-US" sz="1700" dirty="0"/>
              <a:t> 1-2camere optional)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>
                <a:solidFill>
                  <a:srgbClr val="00B050"/>
                </a:solidFill>
              </a:rPr>
              <a:t>Un mare </a:t>
            </a:r>
            <a:r>
              <a:rPr lang="en-US" sz="1700" dirty="0" err="1">
                <a:solidFill>
                  <a:srgbClr val="00B050"/>
                </a:solidFill>
              </a:rPr>
              <a:t>avantaj</a:t>
            </a:r>
            <a:r>
              <a:rPr lang="en-US" sz="1700" dirty="0">
                <a:solidFill>
                  <a:srgbClr val="00B050"/>
                </a:solidFill>
              </a:rPr>
              <a:t> </a:t>
            </a:r>
            <a:r>
              <a:rPr lang="en-US" sz="1700" dirty="0" err="1">
                <a:solidFill>
                  <a:srgbClr val="00B050"/>
                </a:solidFill>
              </a:rPr>
              <a:t>este</a:t>
            </a:r>
            <a:r>
              <a:rPr lang="en-US" sz="1700" dirty="0">
                <a:solidFill>
                  <a:srgbClr val="00B050"/>
                </a:solidFill>
              </a:rPr>
              <a:t> </a:t>
            </a:r>
            <a:r>
              <a:rPr lang="en-US" sz="1700" dirty="0" err="1">
                <a:solidFill>
                  <a:srgbClr val="00B050"/>
                </a:solidFill>
              </a:rPr>
              <a:t>reprezentat</a:t>
            </a:r>
            <a:r>
              <a:rPr lang="en-US" sz="1700" dirty="0">
                <a:solidFill>
                  <a:srgbClr val="00B050"/>
                </a:solidFill>
              </a:rPr>
              <a:t> de </a:t>
            </a:r>
            <a:r>
              <a:rPr lang="en-US" sz="1700" dirty="0" err="1">
                <a:solidFill>
                  <a:srgbClr val="00B050"/>
                </a:solidFill>
              </a:rPr>
              <a:t>locatia</a:t>
            </a:r>
            <a:r>
              <a:rPr lang="en-US" sz="1700" dirty="0">
                <a:solidFill>
                  <a:srgbClr val="00B050"/>
                </a:solidFill>
              </a:rPr>
              <a:t> </a:t>
            </a:r>
            <a:r>
              <a:rPr lang="en-US" sz="1700" dirty="0" err="1">
                <a:solidFill>
                  <a:srgbClr val="00B050"/>
                </a:solidFill>
              </a:rPr>
              <a:t>propusa</a:t>
            </a:r>
            <a:r>
              <a:rPr lang="en-US" sz="1700" dirty="0">
                <a:solidFill>
                  <a:srgbClr val="00B050"/>
                </a:solidFill>
              </a:rPr>
              <a:t> – </a:t>
            </a:r>
            <a:r>
              <a:rPr lang="en-US" sz="1700" dirty="0" err="1">
                <a:solidFill>
                  <a:srgbClr val="00B050"/>
                </a:solidFill>
              </a:rPr>
              <a:t>avand</a:t>
            </a:r>
            <a:r>
              <a:rPr lang="en-US" sz="1700" dirty="0">
                <a:solidFill>
                  <a:srgbClr val="00B050"/>
                </a:solidFill>
              </a:rPr>
              <a:t> in </a:t>
            </a:r>
            <a:r>
              <a:rPr lang="en-US" sz="1700" dirty="0" err="1">
                <a:solidFill>
                  <a:srgbClr val="00B050"/>
                </a:solidFill>
              </a:rPr>
              <a:t>vedere</a:t>
            </a:r>
            <a:r>
              <a:rPr lang="en-US" sz="1700" dirty="0">
                <a:solidFill>
                  <a:srgbClr val="00B050"/>
                </a:solidFill>
              </a:rPr>
              <a:t> </a:t>
            </a:r>
            <a:r>
              <a:rPr lang="en-US" sz="1700" dirty="0" err="1">
                <a:solidFill>
                  <a:srgbClr val="00B050"/>
                </a:solidFill>
              </a:rPr>
              <a:t>faptul</a:t>
            </a:r>
            <a:r>
              <a:rPr lang="en-US" sz="1700" dirty="0">
                <a:solidFill>
                  <a:srgbClr val="00B050"/>
                </a:solidFill>
              </a:rPr>
              <a:t> ca </a:t>
            </a:r>
            <a:r>
              <a:rPr lang="en-US" sz="1700" dirty="0" err="1">
                <a:solidFill>
                  <a:srgbClr val="00B050"/>
                </a:solidFill>
              </a:rPr>
              <a:t>incinta</a:t>
            </a:r>
            <a:r>
              <a:rPr lang="en-US" sz="1700" dirty="0">
                <a:solidFill>
                  <a:srgbClr val="00B050"/>
                </a:solidFill>
              </a:rPr>
              <a:t> </a:t>
            </a:r>
            <a:r>
              <a:rPr lang="en-US" sz="1700" dirty="0" err="1">
                <a:solidFill>
                  <a:srgbClr val="00B050"/>
                </a:solidFill>
              </a:rPr>
              <a:t>bazinului</a:t>
            </a:r>
            <a:r>
              <a:rPr lang="en-US" sz="1700" dirty="0">
                <a:solidFill>
                  <a:srgbClr val="00B050"/>
                </a:solidFill>
              </a:rPr>
              <a:t> </a:t>
            </a:r>
            <a:r>
              <a:rPr lang="en-US" sz="1700" dirty="0" err="1">
                <a:solidFill>
                  <a:srgbClr val="00B050"/>
                </a:solidFill>
              </a:rPr>
              <a:t>beneficiaza</a:t>
            </a:r>
            <a:r>
              <a:rPr lang="en-US" sz="1700" dirty="0">
                <a:solidFill>
                  <a:srgbClr val="00B050"/>
                </a:solidFill>
              </a:rPr>
              <a:t> de </a:t>
            </a:r>
            <a:r>
              <a:rPr lang="en-US" sz="1700" dirty="0" err="1">
                <a:solidFill>
                  <a:srgbClr val="00B050"/>
                </a:solidFill>
              </a:rPr>
              <a:t>paza</a:t>
            </a:r>
            <a:r>
              <a:rPr lang="en-US" sz="1700" dirty="0">
                <a:solidFill>
                  <a:srgbClr val="00B050"/>
                </a:solidFill>
              </a:rPr>
              <a:t> nonstop</a:t>
            </a:r>
            <a:r>
              <a:rPr lang="en-US" sz="1700" dirty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 err="1"/>
              <a:t>Costuri</a:t>
            </a:r>
            <a:r>
              <a:rPr lang="en-US" sz="1700" dirty="0"/>
              <a:t> estimative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7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024982"/>
              </p:ext>
            </p:extLst>
          </p:nvPr>
        </p:nvGraphicFramePr>
        <p:xfrm>
          <a:off x="469710" y="3505201"/>
          <a:ext cx="7836092" cy="2743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7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Pret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fara TVA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Curatare teren si aducere la cota "0"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Pregatire teren pentru montaj teren sintetic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Montaj teren sintetic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48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Montaj gard imprejmuitor </a:t>
                      </a:r>
                      <a:br>
                        <a:rPr lang="pt-BR" sz="1100" u="none" strike="noStrike">
                          <a:effectLst/>
                        </a:rPr>
                      </a:br>
                      <a:r>
                        <a:rPr lang="pt-BR" sz="1100" u="none" strike="noStrike">
                          <a:effectLst/>
                        </a:rPr>
                        <a:t>(se poate folosi o parte din gardul existent)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Instalarea portilor de fotbal si a cosurilor de baschet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Instalarea iluminatului pentru teren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fara TVA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61760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968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313</Words>
  <Application>Microsoft Office PowerPoint</Application>
  <PresentationFormat>Expunere pe ecran (4:3)</PresentationFormat>
  <Paragraphs>92</Paragraphs>
  <Slides>5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6" baseType="lpstr">
      <vt:lpstr>Office Theme</vt:lpstr>
      <vt:lpstr>Teren multifunctional  Tudor Vladimirescu</vt:lpstr>
      <vt:lpstr>Locatia si situatia actuala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Parcul D verde</dc:title>
  <dc:creator>ACHIM Marian</dc:creator>
  <cp:lastModifiedBy>Marian ACHIM</cp:lastModifiedBy>
  <cp:revision>47</cp:revision>
  <dcterms:created xsi:type="dcterms:W3CDTF">2020-07-07T05:41:20Z</dcterms:created>
  <dcterms:modified xsi:type="dcterms:W3CDTF">2022-09-30T10:22:51Z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1c0902-ed92-4fed-896d-2e7725de02d4_Enabled">
    <vt:lpwstr>true</vt:lpwstr>
  </property>
  <property fmtid="{D5CDD505-2E9C-101B-9397-08002B2CF9AE}" pid="3" name="MSIP_Label_fd1c0902-ed92-4fed-896d-2e7725de02d4_SetDate">
    <vt:lpwstr>2022-03-29T05:40:43Z</vt:lpwstr>
  </property>
  <property fmtid="{D5CDD505-2E9C-101B-9397-08002B2CF9AE}" pid="4" name="MSIP_Label_fd1c0902-ed92-4fed-896d-2e7725de02d4_Method">
    <vt:lpwstr>Standard</vt:lpwstr>
  </property>
  <property fmtid="{D5CDD505-2E9C-101B-9397-08002B2CF9AE}" pid="5" name="MSIP_Label_fd1c0902-ed92-4fed-896d-2e7725de02d4_Name">
    <vt:lpwstr>Anyone (not protected)</vt:lpwstr>
  </property>
  <property fmtid="{D5CDD505-2E9C-101B-9397-08002B2CF9AE}" pid="6" name="MSIP_Label_fd1c0902-ed92-4fed-896d-2e7725de02d4_SiteId">
    <vt:lpwstr>d6b0bbee-7cd9-4d60-bce6-4a67b543e2ae</vt:lpwstr>
  </property>
  <property fmtid="{D5CDD505-2E9C-101B-9397-08002B2CF9AE}" pid="7" name="MSIP_Label_fd1c0902-ed92-4fed-896d-2e7725de02d4_ActionId">
    <vt:lpwstr>d7371262-478e-4288-9baf-544e4ce0ebf2</vt:lpwstr>
  </property>
  <property fmtid="{D5CDD505-2E9C-101B-9397-08002B2CF9AE}" pid="8" name="MSIP_Label_fd1c0902-ed92-4fed-896d-2e7725de02d4_ContentBits">
    <vt:lpwstr>2</vt:lpwstr>
  </property>
</Properties>
</file>